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35A4E-BDBF-448B-A6DD-1345ADB89DC3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85BDE-7290-4429-88E7-179FC918A7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67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85BDE-7290-4429-88E7-179FC918A7B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1978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3A79-38C8-4F49-974D-C7B09D85057C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9161-00BA-4A09-B3B3-239BED3221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2856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3A79-38C8-4F49-974D-C7B09D85057C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9161-00BA-4A09-B3B3-239BED3221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0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3A79-38C8-4F49-974D-C7B09D85057C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9161-00BA-4A09-B3B3-239BED3221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999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3A79-38C8-4F49-974D-C7B09D85057C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9161-00BA-4A09-B3B3-239BED3221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027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3A79-38C8-4F49-974D-C7B09D85057C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9161-00BA-4A09-B3B3-239BED3221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8254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3A79-38C8-4F49-974D-C7B09D85057C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9161-00BA-4A09-B3B3-239BED3221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511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3A79-38C8-4F49-974D-C7B09D85057C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9161-00BA-4A09-B3B3-239BED3221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0268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3A79-38C8-4F49-974D-C7B09D85057C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9161-00BA-4A09-B3B3-239BED3221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771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3A79-38C8-4F49-974D-C7B09D85057C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9161-00BA-4A09-B3B3-239BED3221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8454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3A79-38C8-4F49-974D-C7B09D85057C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9161-00BA-4A09-B3B3-239BED3221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7832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3A79-38C8-4F49-974D-C7B09D85057C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9161-00BA-4A09-B3B3-239BED3221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289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13A79-38C8-4F49-974D-C7B09D85057C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79161-00BA-4A09-B3B3-239BED3221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0142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andesamt@std.magdeburg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63688" y="116632"/>
            <a:ext cx="5976664" cy="1580088"/>
          </a:xfrm>
        </p:spPr>
        <p:txBody>
          <a:bodyPr>
            <a:normAutofit fontScale="90000"/>
          </a:bodyPr>
          <a:lstStyle/>
          <a:p>
            <a:r>
              <a:rPr lang="de-DE" sz="2200" b="1" dirty="0" smtClean="0"/>
              <a:t>Merkblatt des </a:t>
            </a:r>
            <a:r>
              <a:rPr lang="de-DE" sz="2200" b="1" dirty="0" smtClean="0"/>
              <a:t>Standesamtes Magdeburg</a:t>
            </a:r>
            <a:br>
              <a:rPr lang="de-DE" sz="2200" b="1" dirty="0" smtClean="0"/>
            </a:br>
            <a:r>
              <a:rPr lang="de-DE" sz="2200" b="1" dirty="0" smtClean="0"/>
              <a:t>zur Geburtsbeurkundung Ihres Kindes</a:t>
            </a:r>
            <a:r>
              <a:rPr lang="de-DE" sz="1800" b="1" dirty="0" smtClean="0"/>
              <a:t/>
            </a:r>
            <a:br>
              <a:rPr lang="de-DE" sz="1800" b="1" dirty="0" smtClean="0"/>
            </a:br>
            <a:r>
              <a:rPr lang="de-DE" sz="1300" b="1" dirty="0" smtClean="0"/>
              <a:t>Humboldtstraße 11, 39112 Magdeburg</a:t>
            </a:r>
            <a:br>
              <a:rPr lang="de-DE" sz="1300" b="1" dirty="0" smtClean="0"/>
            </a:br>
            <a:r>
              <a:rPr lang="de-DE" sz="1200" dirty="0" smtClean="0"/>
              <a:t>Öffnungszeiten Montag – Freitag:  09:00 Uhr -12:00 Uhr</a:t>
            </a:r>
            <a:br>
              <a:rPr lang="de-DE" sz="1200" dirty="0" smtClean="0"/>
            </a:br>
            <a:r>
              <a:rPr lang="de-DE" sz="1200" dirty="0" smtClean="0"/>
              <a:t>Dienstag: 09:00 Uhr -12:00 Uhr und 14:00 Uhr -17:30 Uhr</a:t>
            </a:r>
            <a:br>
              <a:rPr lang="de-DE" sz="1200" dirty="0" smtClean="0"/>
            </a:br>
            <a:r>
              <a:rPr lang="de-DE" sz="1200" dirty="0" smtClean="0"/>
              <a:t>Mittwoch geschlossen</a:t>
            </a:r>
            <a:br>
              <a:rPr lang="de-DE" sz="1200" dirty="0" smtClean="0"/>
            </a:br>
            <a:r>
              <a:rPr lang="de-DE" sz="1200" u="sng" dirty="0" smtClean="0">
                <a:solidFill>
                  <a:srgbClr val="FF0000"/>
                </a:solidFill>
              </a:rPr>
              <a:t>Freitag beurkunden wir nur mit Termin. Für die  Freitage vereinbaren Sie bitte Termine mit den Standesbeamtinnen </a:t>
            </a:r>
            <a:r>
              <a:rPr lang="de-DE" sz="1200" dirty="0" smtClean="0"/>
              <a:t>!  </a:t>
            </a:r>
            <a:br>
              <a:rPr lang="de-DE" sz="1200" dirty="0" smtClean="0"/>
            </a:br>
            <a:endParaRPr lang="de-DE" sz="1200" dirty="0"/>
          </a:p>
        </p:txBody>
      </p:sp>
      <p:sp>
        <p:nvSpPr>
          <p:cNvPr id="5" name="Abgerundetes Rechteck 4"/>
          <p:cNvSpPr/>
          <p:nvPr/>
        </p:nvSpPr>
        <p:spPr>
          <a:xfrm>
            <a:off x="899592" y="2060848"/>
            <a:ext cx="2664296" cy="228422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Ledige und nicht miteinander </a:t>
            </a:r>
            <a:r>
              <a:rPr lang="de-DE" sz="1400" b="1" u="sng" dirty="0" smtClean="0">
                <a:solidFill>
                  <a:schemeClr val="tx1"/>
                </a:solidFill>
              </a:rPr>
              <a:t>verheiratete Kindeseltern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Geburtsurkunden der Eltern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Personalausweise oder Reisepässe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Ggf. vorgeburtliche  Vaterschaftsanerkennung und Sorgeerklärung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115616" y="1650286"/>
            <a:ext cx="6984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i="1" dirty="0" smtClean="0"/>
              <a:t> </a:t>
            </a:r>
            <a:r>
              <a:rPr lang="de-DE" sz="1600" b="1" i="1" dirty="0" smtClean="0"/>
              <a:t>Kommen Sie bitte im  Standesamt vorbei und bringen folgende  Dokumente mit</a:t>
            </a:r>
            <a:r>
              <a:rPr lang="de-DE" sz="1600" i="1" dirty="0"/>
              <a:t>:</a:t>
            </a:r>
            <a:r>
              <a:rPr lang="de-DE" sz="1600" i="1" dirty="0" smtClean="0"/>
              <a:t> </a:t>
            </a:r>
            <a:endParaRPr lang="de-DE" sz="1600" i="1" dirty="0"/>
          </a:p>
        </p:txBody>
      </p:sp>
      <p:sp>
        <p:nvSpPr>
          <p:cNvPr id="7" name="Abgerundetes Rechteck 6"/>
          <p:cNvSpPr/>
          <p:nvPr/>
        </p:nvSpPr>
        <p:spPr>
          <a:xfrm>
            <a:off x="3635896" y="2060848"/>
            <a:ext cx="2448272" cy="2284226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u="sng" dirty="0" smtClean="0">
                <a:solidFill>
                  <a:schemeClr val="tx1"/>
                </a:solidFill>
              </a:rPr>
              <a:t>Verheiratete Kindeseltern</a:t>
            </a:r>
          </a:p>
          <a:p>
            <a:pPr algn="ctr"/>
            <a:endParaRPr lang="de-DE" sz="900" b="1" dirty="0">
              <a:solidFill>
                <a:schemeClr val="tx1"/>
              </a:solidFill>
            </a:endParaRPr>
          </a:p>
          <a:p>
            <a:pPr algn="ctr"/>
            <a:endParaRPr lang="de-DE" sz="900" b="1" dirty="0" smtClean="0">
              <a:solidFill>
                <a:schemeClr val="tx1"/>
              </a:solidFill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Eheurkunde und Geburtsurkunden der Kindeseltern, 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Personalausweise  oder Reisepässe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6228184" y="2060848"/>
            <a:ext cx="2426568" cy="2284226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u="sng" dirty="0" smtClean="0">
                <a:solidFill>
                  <a:schemeClr val="tx1"/>
                </a:solidFill>
              </a:rPr>
              <a:t>Geschiedene Kindesmutter</a:t>
            </a:r>
          </a:p>
          <a:p>
            <a:pPr algn="ctr"/>
            <a:endParaRPr lang="de-DE" sz="900" b="1" dirty="0" smtClean="0">
              <a:solidFill>
                <a:schemeClr val="tx1"/>
              </a:solidFill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Rechtskräftiges Scheidungsurteil, </a:t>
            </a:r>
            <a:r>
              <a:rPr lang="de-DE" sz="1400" b="1" smtClean="0">
                <a:solidFill>
                  <a:schemeClr val="tx1"/>
                </a:solidFill>
              </a:rPr>
              <a:t>Eheurkunde, Geburtsurkunde</a:t>
            </a:r>
            <a:r>
              <a:rPr lang="de-DE" sz="1400" b="1" dirty="0" smtClean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 Personalausweis oder Reisepass, ggf. vorgeburtliche Vaterschaftsanerkennung und Sorgeerklärung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921296" y="4489091"/>
            <a:ext cx="7755160" cy="864096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b="1" dirty="0" smtClean="0">
              <a:solidFill>
                <a:schemeClr val="tx1"/>
              </a:solidFill>
            </a:endParaRPr>
          </a:p>
          <a:p>
            <a:pPr algn="ctr"/>
            <a:endParaRPr lang="de-DE" sz="1200" b="1" dirty="0">
              <a:solidFill>
                <a:schemeClr val="tx1"/>
              </a:solidFill>
            </a:endParaRP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Melden Sie sich persönlich mit Ihren vollständigen Dokumenten  frühestens eine Woche nach der Entbindung im Standesamt.</a:t>
            </a:r>
            <a:r>
              <a:rPr lang="de-DE" sz="1200" dirty="0">
                <a:solidFill>
                  <a:schemeClr val="tx1"/>
                </a:solidFill>
              </a:rPr>
              <a:t> </a:t>
            </a:r>
            <a:r>
              <a:rPr lang="de-DE" sz="1200" dirty="0" smtClean="0">
                <a:solidFill>
                  <a:schemeClr val="tx1"/>
                </a:solidFill>
              </a:rPr>
              <a:t>Für Fragen nutzen Sie unsere   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 E-Mail: </a:t>
            </a:r>
            <a:r>
              <a:rPr lang="de-DE" sz="1200" dirty="0" smtClean="0">
                <a:solidFill>
                  <a:schemeClr val="tx1"/>
                </a:solidFill>
                <a:hlinkClick r:id="rId3"/>
              </a:rPr>
              <a:t>standesamt@std.magdeburg.de</a:t>
            </a:r>
            <a:endParaRPr lang="de-DE" sz="1200" dirty="0" smtClean="0">
              <a:solidFill>
                <a:schemeClr val="tx1"/>
              </a:solidFill>
            </a:endParaRPr>
          </a:p>
          <a:p>
            <a:pPr algn="ctr"/>
            <a:endParaRPr lang="de-DE" sz="1200" dirty="0" smtClean="0">
              <a:solidFill>
                <a:schemeClr val="tx1"/>
              </a:solidFill>
            </a:endParaRPr>
          </a:p>
          <a:p>
            <a:pPr algn="ctr"/>
            <a:endParaRPr lang="de-DE" sz="1200" dirty="0">
              <a:solidFill>
                <a:schemeClr val="tx1"/>
              </a:solidFill>
            </a:endParaRPr>
          </a:p>
          <a:p>
            <a:pPr algn="ctr"/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6696236" y="5482420"/>
            <a:ext cx="1368152" cy="1333052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tx1"/>
                </a:solidFill>
              </a:rPr>
              <a:t>10,00 € für die erste Urkunde, jede weitere 5,00  €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2332827" y="5415737"/>
            <a:ext cx="1440160" cy="13330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 smtClean="0">
                <a:solidFill>
                  <a:schemeClr val="tx1"/>
                </a:solidFill>
              </a:rPr>
              <a:t>Gebührenfreie Urkunden</a:t>
            </a:r>
          </a:p>
          <a:p>
            <a:pPr algn="ctr"/>
            <a:r>
              <a:rPr lang="de-DE" sz="1000" dirty="0" smtClean="0">
                <a:solidFill>
                  <a:schemeClr val="tx1"/>
                </a:solidFill>
              </a:rPr>
              <a:t>für</a:t>
            </a:r>
          </a:p>
          <a:p>
            <a:pPr algn="ctr"/>
            <a:r>
              <a:rPr lang="de-DE" sz="1000" dirty="0" smtClean="0">
                <a:solidFill>
                  <a:schemeClr val="tx1"/>
                </a:solidFill>
              </a:rPr>
              <a:t>Krankenkasse Elterngeld</a:t>
            </a:r>
          </a:p>
          <a:p>
            <a:pPr algn="ctr"/>
            <a:r>
              <a:rPr lang="de-DE" sz="1000" dirty="0" smtClean="0">
                <a:solidFill>
                  <a:schemeClr val="tx1"/>
                </a:solidFill>
              </a:rPr>
              <a:t>Kindergeld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683568" y="5805264"/>
            <a:ext cx="20243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Sie erhalten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4067944" y="5805264"/>
            <a:ext cx="1934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u</a:t>
            </a:r>
            <a:r>
              <a:rPr lang="de-DE" sz="1200" dirty="0" smtClean="0"/>
              <a:t>nd beliebig viele Urkunden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 rot="19451023">
            <a:off x="104474" y="435226"/>
            <a:ext cx="17201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accent2">
                    <a:lumMod val="75000"/>
                  </a:schemeClr>
                </a:solidFill>
                <a:latin typeface="Baskerville Old Face" panose="02020602080505020303" pitchFamily="18" charset="0"/>
              </a:rPr>
              <a:t>Herzlichen Glückwunsch 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 rot="2567800">
            <a:off x="7043535" y="660878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accent3">
                    <a:lumMod val="75000"/>
                  </a:schemeClr>
                </a:solidFill>
                <a:latin typeface="Footlight MT Light" panose="0204060206030A020304" pitchFamily="18" charset="0"/>
              </a:rPr>
              <a:t>Herzlichen Glückwunsch </a:t>
            </a:r>
            <a:r>
              <a:rPr lang="de-DE" dirty="0" smtClean="0">
                <a:solidFill>
                  <a:schemeClr val="accent3">
                    <a:lumMod val="75000"/>
                  </a:schemeClr>
                </a:solidFill>
                <a:latin typeface="Footlight MT Light" panose="0204060206030A020304" pitchFamily="18" charset="0"/>
              </a:rPr>
              <a:t>!</a:t>
            </a:r>
            <a:endParaRPr lang="de-DE" dirty="0">
              <a:solidFill>
                <a:schemeClr val="accent3">
                  <a:lumMod val="75000"/>
                </a:schemeClr>
              </a:solidFill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18601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Bildschirmpräsentation (4:3)</PresentationFormat>
  <Paragraphs>30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Merkblatt des Standesamtes Magdeburg zur Geburtsbeurkundung Ihres Kindes Humboldtstraße 11, 39112 Magdeburg Öffnungszeiten Montag – Freitag:  09:00 Uhr -12:00 Uhr Dienstag: 09:00 Uhr -12:00 Uhr und 14:00 Uhr -17:30 Uhr Mittwoch geschlossen Freitag beurkunden wir nur mit Termin. Für die  Freitage vereinbaren Sie bitte Termine mit den Standesbeamtinnen !   </vt:lpstr>
    </vt:vector>
  </TitlesOfParts>
  <Company>KID Magdeburg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Merkblatt des Standesamtes Magdeburg Humboldtstraße 11, 39112 Magdeburg Öffnungszeiten Montag –Freitag:  09:00 Uhr -12:00 Uhr Dienstag: 09:00 Uhr -12:00 Uhr und 14:00 Uhr -17:30 Uhr Mittwoch geschlossen</dc:title>
  <dc:creator>Jacob-Thiele</dc:creator>
  <cp:lastModifiedBy>Hans-Juergen Leonhardt</cp:lastModifiedBy>
  <cp:revision>17</cp:revision>
  <cp:lastPrinted>2018-02-05T13:57:45Z</cp:lastPrinted>
  <dcterms:created xsi:type="dcterms:W3CDTF">2014-12-16T10:33:51Z</dcterms:created>
  <dcterms:modified xsi:type="dcterms:W3CDTF">2018-05-09T12:36:40Z</dcterms:modified>
</cp:coreProperties>
</file>